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75" d="100"/>
          <a:sy n="75" d="100"/>
        </p:scale>
        <p:origin x="1340" y="-104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" y="18108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161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5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43859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47495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10">
            <a:extLst>
              <a:ext uri="{FF2B5EF4-FFF2-40B4-BE49-F238E27FC236}">
                <a16:creationId xmlns:a16="http://schemas.microsoft.com/office/drawing/2014/main" id="{8B766E6B-D372-7AD3-F160-792EEC7C6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95" y="5202685"/>
            <a:ext cx="2808312" cy="4968552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 dirty="0"/>
              <a:t>Product Feature (overall)</a:t>
            </a:r>
            <a:endParaRPr lang="zh-CN" altLang="en-US" dirty="0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949E6059-9CCF-5D16-DD4C-A22FD0A94E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650" y="1130300"/>
            <a:ext cx="1800225" cy="22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E6FF572-75C3-B288-2B3F-CD41E9E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0210" y="4270375"/>
            <a:ext cx="3816350" cy="64452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63C2C4"/>
                </a:solidFill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 dirty="0"/>
              <a:t>PRODUCT NAME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963B5BB-1377-7BF4-FD81-0C7FA59BF5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7790" y="1687840"/>
            <a:ext cx="3602781" cy="2420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 dirty="0"/>
              <a:t>Product description</a:t>
            </a:r>
            <a:endParaRPr lang="zh-CN" altLang="en-US" dirty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9E731287-7D92-8A77-8E5D-9F76C817E0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4806" y="8659067"/>
            <a:ext cx="2217929" cy="20521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98630DF-D897-96DE-5CA6-2CDD91127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253" y="1191563"/>
            <a:ext cx="3598317" cy="434975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 dirty="0"/>
              <a:t>SLOGAN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F4CA3B6-8AE8-AC24-16AB-3A226EA0DB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38" y="5324241"/>
            <a:ext cx="2808312" cy="4968552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Halo²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光圈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风扇与混合扇框的结构设计使效能提升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升级的扇叶能传送更高的风量并稳定运行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四热管直触技术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4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根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6mm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热管矩阵式分布排列有利于将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CPU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发出的热量均匀传至整个鳍片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广泛的兼容性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仅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154mm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的高度设计可广泛兼容市面上大部分机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箱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升级的安装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支架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设计的扣具包在新平台上安装更简易便捷</a:t>
            </a:r>
            <a:r>
              <a:rPr lang="en-US" altLang="zh-C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zh-CN" altLang="en-US" dirty="0"/>
          </a:p>
        </p:txBody>
      </p: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FD60FDFE-8E4C-94EC-51DA-071949C29A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10377"/>
          <a:stretch/>
        </p:blipFill>
        <p:spPr>
          <a:xfrm>
            <a:off x="4788743" y="7411342"/>
            <a:ext cx="2753966" cy="3475245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98F489-702F-0685-C5AC-DC687B5F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75" y="3928194"/>
            <a:ext cx="3816350" cy="64452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zh-CN" altLang="fi-FI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暴雪</a:t>
            </a:r>
            <a:r>
              <a:rPr lang="fi-FI" altLang="zh-CN" sz="24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T400 Halo SF6 Ryu</a:t>
            </a:r>
            <a:endParaRPr lang="zh-CN" altLang="en-US" sz="2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DB85A1-AA65-504D-71A3-AB45BCFBB42B}"/>
              </a:ext>
            </a:extLst>
          </p:cNvPr>
          <p:cNvSpPr txBox="1"/>
          <p:nvPr/>
        </p:nvSpPr>
        <p:spPr>
          <a:xfrm>
            <a:off x="4024325" y="5327137"/>
            <a:ext cx="30674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镌刻街霸元素的白色铝制顶盖</a:t>
            </a:r>
            <a:endParaRPr lang="en-US" altLang="zh-CN" sz="1000" b="1" dirty="0"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铝制顶盖的图面设计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是为了纪念街霸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游戏中最具代表性的玩家角色</a:t>
            </a:r>
            <a:r>
              <a:rPr lang="en-US" altLang="zh-CN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Ryu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其上镌刻的“风林火山”寓意着一种战斗精神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与街霸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的格斗游戏主题相呼应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  <a:p>
            <a:endParaRPr lang="en-US" altLang="zh-TW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简洁的白色外观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一体成型流线型外壳搭配白色饰面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打造简约而不简单的视觉风格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endParaRPr lang="en-US" altLang="zh-TW" sz="1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TW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82D8E652-F46F-5878-D8F6-5ECEA6025C3E}"/>
              </a:ext>
            </a:extLst>
          </p:cNvPr>
          <p:cNvSpPr txBox="1">
            <a:spLocks/>
          </p:cNvSpPr>
          <p:nvPr/>
        </p:nvSpPr>
        <p:spPr>
          <a:xfrm>
            <a:off x="3365683" y="1930512"/>
            <a:ext cx="3871332" cy="2093007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酷冷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至尊近期重磅上新了一款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与街霸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6 IP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联合设计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的四热管风冷散热器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——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暴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雪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T400 Halo </a:t>
            </a:r>
            <a:r>
              <a:rPr lang="fi-FI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SF6 Ryu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配备了全新的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Halo²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风扇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将其卓越的性能与全面的美学设计相结合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暴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雪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T400 Halo </a:t>
            </a:r>
            <a:r>
              <a:rPr lang="fi-FI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SF6 </a:t>
            </a:r>
            <a:r>
              <a:rPr lang="fi-FI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Ryu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以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一体成型流线型外壳搭配白色饰面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打造简约而不简单的视觉风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格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此外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铝制顶盖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的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图面设计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为了纪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念街霸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戏中最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具代表性的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玩家角色</a:t>
            </a:r>
            <a:r>
              <a:rPr lang="en-US" altLang="zh-CN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Ryu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其上镌刻的“风林火山”寓意着一种战斗精神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与街霸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的格斗游戏主题相呼应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  <a:p>
            <a:endParaRPr lang="en-US" altLang="zh-CN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" panose="02000000000000000000" pitchFamily="2" charset="0"/>
            </a:endParaRPr>
          </a:p>
          <a:p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全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白色涂层的热管在铜底表面上实现了无阻碍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的高热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传导性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升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级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的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Halo²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风扇分成双光圈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效能提升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呈现出精彩绝伦的绚丽灯效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  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此外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散热器的高度设计为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154mm,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在不影响散热能力的情况下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可以更广泛地兼容于大多数机箱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 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新设计的扣具包在新平台上安装更简易便捷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D857D69E-3BA2-5D70-76C3-1A2064E2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4416248" y="308919"/>
            <a:ext cx="507339" cy="26274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755A7DD-05B3-28BC-767A-5C8D1404EE9B}"/>
              </a:ext>
            </a:extLst>
          </p:cNvPr>
          <p:cNvSpPr txBox="1"/>
          <p:nvPr/>
        </p:nvSpPr>
        <p:spPr>
          <a:xfrm>
            <a:off x="5983638" y="1571290"/>
            <a:ext cx="3949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eko SemiBold" panose="02000000000000000000" pitchFamily="2" charset="0"/>
                <a:cs typeface="Teko SemiBold" panose="02000000000000000000" pitchFamily="2" charset="0"/>
              </a:rPr>
              <a:t>SPECIAL EDITION</a:t>
            </a:r>
            <a:endParaRPr lang="zh-CN" altLang="en-US" sz="1200" dirty="0">
              <a:latin typeface="Teko SemiBold" panose="02000000000000000000" pitchFamily="2" charset="0"/>
              <a:cs typeface="Teko SemiBold" panose="02000000000000000000" pitchFamily="2" charset="0"/>
            </a:endParaRPr>
          </a:p>
        </p:txBody>
      </p:sp>
      <p:pic>
        <p:nvPicPr>
          <p:cNvPr id="5" name="Picture 4" descr="A picture containing electronics, data storage device, circle, compact disk&#10;&#10;Description automatically generated">
            <a:extLst>
              <a:ext uri="{FF2B5EF4-FFF2-40B4-BE49-F238E27FC236}">
                <a16:creationId xmlns:a16="http://schemas.microsoft.com/office/drawing/2014/main" id="{7C4A9274-676E-E3DD-08AB-2871F257BF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" t="9566"/>
          <a:stretch/>
        </p:blipFill>
        <p:spPr>
          <a:xfrm>
            <a:off x="-107801" y="599939"/>
            <a:ext cx="3473484" cy="3141211"/>
          </a:xfrm>
          <a:prstGeom prst="rect">
            <a:avLst/>
          </a:prstGeom>
        </p:spPr>
      </p:pic>
      <p:pic>
        <p:nvPicPr>
          <p:cNvPr id="6" name="Picture 5" descr="A picture containing text, art, book&#10;&#10;Description automatically generated">
            <a:extLst>
              <a:ext uri="{FF2B5EF4-FFF2-40B4-BE49-F238E27FC236}">
                <a16:creationId xmlns:a16="http://schemas.microsoft.com/office/drawing/2014/main" id="{3CC4C5F8-6DB8-5451-C091-E23B922CD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549" y="8272832"/>
            <a:ext cx="2753965" cy="27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5" y="2322364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3" y="7999443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8223" y="362483"/>
            <a:ext cx="6808388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TW" sz="850" b="1" dirty="0">
              <a:solidFill>
                <a:schemeClr val="bg1"/>
              </a:solidFill>
              <a:latin typeface="Teko SemiBold" panose="02000000000000000000" pitchFamily="2" charset="0"/>
              <a:ea typeface="Noto Sans" panose="020B0502040504020204" pitchFamily="34" charset="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Halo²</a:t>
            </a: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风扇</a:t>
            </a:r>
            <a:r>
              <a:rPr lang="en-US" altLang="zh-TW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双光圈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LED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风扇与混合扇框的结构设计使效能提升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升级的扇叶能传送更高的风量并稳定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运行</a:t>
            </a: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TW" sz="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四热管直触技术</a:t>
            </a:r>
            <a:r>
              <a:rPr lang="en-US" altLang="zh-TW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 -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4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根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6mm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热管矩阵式分布排列有利于将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CPU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发出的热量均匀传至整个鳍片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.</a:t>
            </a:r>
            <a:endParaRPr lang="en-US" altLang="en-US" sz="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广泛的兼容性</a:t>
            </a:r>
            <a:r>
              <a:rPr lang="en-US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 -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仅</a:t>
            </a:r>
            <a:r>
              <a:rPr lang="en-US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154mm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的高度设计可广泛兼容市面上大部分机</a:t>
            </a:r>
            <a:r>
              <a:rPr lang="zh-CN" altLang="en-US" sz="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箱</a:t>
            </a:r>
            <a:r>
              <a:rPr lang="en-US" altLang="en-US" sz="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.</a:t>
            </a:r>
            <a:endParaRPr lang="en-US" altLang="en-US" sz="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升级的安装支架</a:t>
            </a:r>
            <a:r>
              <a:rPr lang="en-US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新设计的扣具包在新平台上安装更简易便捷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en-US" sz="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简洁的白色外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观</a:t>
            </a:r>
            <a:r>
              <a:rPr lang="en-US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一体成型流线型外壳搭配白色饰面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打造简约而不简单的视觉风格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CN" sz="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镌刻街霸元素的白色铝制顶盖</a:t>
            </a:r>
            <a:r>
              <a:rPr lang="en-US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铝制顶盖的图面设计是为了纪念街霸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游戏中最具代表性的玩家角色</a:t>
            </a:r>
            <a:r>
              <a:rPr lang="en-US" altLang="zh-CN" sz="8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Ryu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上镌刻的“风林火山”寓意着</a:t>
            </a:r>
            <a:r>
              <a:rPr lang="zh-CN" altLang="en-US" sz="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CN" sz="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种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战斗精神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与街霸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的格斗游戏主题相呼应</a:t>
            </a:r>
            <a:r>
              <a:rPr lang="en-US" altLang="zh-CN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69110"/>
              </p:ext>
            </p:extLst>
          </p:nvPr>
        </p:nvGraphicFramePr>
        <p:xfrm>
          <a:off x="458223" y="8432751"/>
          <a:ext cx="3061923" cy="1512000"/>
        </p:xfrm>
        <a:graphic>
          <a:graphicData uri="http://schemas.openxmlformats.org/drawingml/2006/table">
            <a:tbl>
              <a:tblPr/>
              <a:tblGrid>
                <a:gridCol w="152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EAN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码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6928968318866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净重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0.69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毛重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0.84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包装尺寸</a:t>
                      </a:r>
                      <a:r>
                        <a:rPr kumimoji="0" lang="en-US" altLang="zh-CN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(L x W X H)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13.8 x 11x 18.8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外箱尺寸</a:t>
                      </a:r>
                      <a:r>
                        <a:rPr kumimoji="0" lang="nl-NL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57.5 x 29 x 21.5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个</a:t>
                      </a:r>
                      <a:r>
                        <a:rPr kumimoji="0" lang="nl-NL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箱</a:t>
                      </a:r>
                      <a:endParaRPr kumimoji="0" lang="nl-NL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63070"/>
              </p:ext>
            </p:extLst>
          </p:nvPr>
        </p:nvGraphicFramePr>
        <p:xfrm>
          <a:off x="522929" y="2834292"/>
          <a:ext cx="6714085" cy="4888671"/>
        </p:xfrm>
        <a:graphic>
          <a:graphicData uri="http://schemas.openxmlformats.org/drawingml/2006/table">
            <a:tbl>
              <a:tblPr/>
              <a:tblGrid>
                <a:gridCol w="198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1247553617"/>
                    </a:ext>
                  </a:extLst>
                </a:gridCol>
              </a:tblGrid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产品名称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暴雪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T400</a:t>
                      </a: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Halo SF6 Ryu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产品料号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RR-S4WW-20PA-RY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外观颜色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白色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48">
                <a:tc rowSpan="2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CPU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接口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Intel® LGA  1700 / 1200 / 1151 / 1150 / 1155 / 1156  socket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AMD®  AM5 / AM4 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尺寸</a:t>
                      </a: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(Lx W x 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124 x 73 x 154 mm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热管材质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 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热管</a:t>
                      </a: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铝质鳍片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41">
                <a:tc rowSpan="15"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风扇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尺寸</a:t>
                      </a:r>
                      <a:r>
                        <a:rPr kumimoji="0" lang="pt-B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(L x W x 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120 x 120 x 25mm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灯效类型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二代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ARGB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337914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数量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(pcs)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 PCS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转速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650 ~ 2050 RPM ± 10%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风量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(Max)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51.88 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CFM)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85031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风压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(Max)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2.89 mmH₂O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MTTF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&gt;160,000 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小时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CN" altLang="en-US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噪音值</a:t>
                      </a: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(Max)</a:t>
                      </a:r>
                      <a:endParaRPr lang="en-US" sz="900" b="0" i="0" u="none" strike="noStrike" dirty="0">
                        <a:solidFill>
                          <a:srgbClr val="59595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27 dB(A)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轴承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Rifle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电源接口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4-Pin PWM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额定电压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12 VDC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额定电流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0.28 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安规电流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0.54 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功率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3.36 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尺寸</a:t>
                      </a:r>
                      <a:r>
                        <a:rPr kumimoji="0" lang="pt-B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(L x W x 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ctr" defTabSz="417513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120 x 120 x 25mm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2089"/>
                  </a:ext>
                </a:extLst>
              </a:tr>
              <a:tr h="17154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180000" marR="0" lvl="0" indent="0" algn="l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质保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80000" marR="0" lvl="0" indent="0" algn="ctr" defTabSz="4175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2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565A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年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55565A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99633</TotalTime>
  <Words>958</Words>
  <Application>Microsoft Office PowerPoint</Application>
  <PresentationFormat>自訂</PresentationFormat>
  <Paragraphs>96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Meiryo</vt:lpstr>
      <vt:lpstr>Microsoft YaHei</vt:lpstr>
      <vt:lpstr>宋体</vt:lpstr>
      <vt:lpstr>Teko</vt:lpstr>
      <vt:lpstr>Teko SemiBold</vt:lpstr>
      <vt:lpstr>微軟正黑體</vt:lpstr>
      <vt:lpstr>新細明體</vt:lpstr>
      <vt:lpstr>Arial</vt:lpstr>
      <vt:lpstr>Calibri</vt:lpstr>
      <vt:lpstr>Noto Sans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Irena_Liu劉青</cp:lastModifiedBy>
  <cp:revision>202</cp:revision>
  <dcterms:created xsi:type="dcterms:W3CDTF">2021-08-05T04:16:37Z</dcterms:created>
  <dcterms:modified xsi:type="dcterms:W3CDTF">2023-06-30T10:35:41Z</dcterms:modified>
</cp:coreProperties>
</file>